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436">
          <p15:clr>
            <a:srgbClr val="A4A3A4"/>
          </p15:clr>
        </p15:guide>
        <p15:guide id="4" pos="295">
          <p15:clr>
            <a:srgbClr val="A4A3A4"/>
          </p15:clr>
        </p15:guide>
        <p15:guide id="5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92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391"/>
        <p:guide orient="horz" pos="4201"/>
        <p:guide orient="horz" pos="436"/>
        <p:guide pos="295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BE621-BD30-4E3C-A388-E3B1AF6B3E4C}" type="datetimeFigureOut">
              <a:rPr lang="de-DE" smtClean="0"/>
              <a:t>17.01.2019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1513-3634-448A-B37C-DFF56361E3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1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5B97-A580-49E4-A0B5-2073B09CFFCB}" type="datetime1">
              <a:rPr lang="de-DE" smtClean="0"/>
              <a:t>17.01.2019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46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C87C6-FB40-4117-85CE-F1AA846AFD75}" type="datetime1">
              <a:rPr lang="de-DE" smtClean="0"/>
              <a:t>17.01.2019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518-6D7C-4B0C-9676-D26FF4EB7FF4}" type="datetime1">
              <a:rPr lang="de-DE" smtClean="0"/>
              <a:t>17.01.2019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70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480" y="692150"/>
            <a:ext cx="8229600" cy="926976"/>
          </a:xfrm>
          <a:noFill/>
        </p:spPr>
        <p:txBody>
          <a:bodyPr anchor="t"/>
          <a:lstStyle>
            <a:lvl1pPr algn="l"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1202-F305-4AC3-95F2-08F0CF74BBC6}" type="datetime1">
              <a:rPr lang="de-DE" smtClean="0"/>
              <a:t>17.01.2019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49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70C4-AB5F-44DA-BDF6-81602FB8FD7F}" type="datetime1">
              <a:rPr lang="de-DE" smtClean="0"/>
              <a:t>17.01.2019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2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7C1D-D874-4925-A6DD-C1EAF5BC4AFE}" type="datetime1">
              <a:rPr lang="de-DE" smtClean="0"/>
              <a:t>17.01.2019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67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29BE-439B-41A8-9901-FE7B2E2AB482}" type="datetime1">
              <a:rPr lang="de-DE" smtClean="0"/>
              <a:t>17.01.2019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01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692150"/>
            <a:ext cx="2952130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692150"/>
            <a:ext cx="5111750" cy="58331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9751" y="1988840"/>
            <a:ext cx="2952130" cy="45365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BE0-0D51-4BB0-9EAB-471FEBB4667A}" type="datetime1">
              <a:rPr lang="de-DE" smtClean="0"/>
              <a:t>17.01.2019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44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140F-F0A6-4D64-97AE-B3E3145BB283}" type="datetime1">
              <a:rPr lang="de-DE" smtClean="0"/>
              <a:t>17.01.2019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- z.B. Titel der Veranstaltung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27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26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61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628800"/>
            <a:ext cx="822960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296826"/>
            <a:ext cx="468313" cy="365125"/>
          </a:xfrm>
          <a:prstGeom prst="rect">
            <a:avLst/>
          </a:prstGeom>
        </p:spPr>
        <p:txBody>
          <a:bodyPr vert="horz" wrap="square" lIns="0" tIns="0" rIns="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2B51E23-8427-4D43-8B13-E1EF957849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Rectangle 1031"/>
          <p:cNvSpPr>
            <a:spLocks noChangeArrowheads="1"/>
          </p:cNvSpPr>
          <p:nvPr/>
        </p:nvSpPr>
        <p:spPr bwMode="auto">
          <a:xfrm>
            <a:off x="468313" y="6661951"/>
            <a:ext cx="8675687" cy="76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Rectangle 1032"/>
          <p:cNvSpPr>
            <a:spLocks noChangeArrowheads="1"/>
          </p:cNvSpPr>
          <p:nvPr/>
        </p:nvSpPr>
        <p:spPr bwMode="auto">
          <a:xfrm>
            <a:off x="457200" y="548680"/>
            <a:ext cx="8686800" cy="736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 rot="16200000">
            <a:off x="-2182375" y="3578114"/>
            <a:ext cx="4839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/>
              <a:t>Fußzeile - z.B. Titel der Veranstaltung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092280" y="6738151"/>
            <a:ext cx="1979712" cy="119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2D0F-34FC-40AA-8B42-7BA9AF635629}" type="datetime1">
              <a:rPr lang="de-DE" smtClean="0"/>
              <a:t>17.01.2019</a:t>
            </a:fld>
            <a:endParaRPr lang="de-DE" dirty="0"/>
          </a:p>
        </p:txBody>
      </p:sp>
      <p:pic>
        <p:nvPicPr>
          <p:cNvPr id="14" name="Bild 0" descr="LOGO JUN final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08" b="16075"/>
          <a:stretch>
            <a:fillRect/>
          </a:stretch>
        </p:blipFill>
        <p:spPr bwMode="auto">
          <a:xfrm>
            <a:off x="6588224" y="19745"/>
            <a:ext cx="2128467" cy="5049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8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61A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1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dirty="0"/>
              <a:t>Qualifizierender Abschluss der Mittelschule</a:t>
            </a:r>
          </a:p>
          <a:p>
            <a:pPr algn="ctr"/>
            <a:r>
              <a:rPr lang="de-DE" sz="2800" dirty="0"/>
              <a:t>für externe Teilnehmer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5895D3C-7DBC-49B1-A6FD-B0FE41105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5" y="2564904"/>
            <a:ext cx="66865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10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Was es noch zu bedenken gilt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Kein Teilnahmegrund:</a:t>
            </a:r>
          </a:p>
          <a:p>
            <a:pPr marL="1257300" lvl="2" indent="-342900" algn="l">
              <a:buFont typeface="Symbol" panose="05050102010706020507" pitchFamily="18" charset="2"/>
              <a:buChar char="-"/>
            </a:pPr>
            <a:r>
              <a:rPr lang="de-DE" dirty="0">
                <a:solidFill>
                  <a:schemeClr val="tx1"/>
                </a:solidFill>
              </a:rPr>
              <a:t>„Testprüfung“</a:t>
            </a:r>
          </a:p>
          <a:p>
            <a:pPr marL="1257300" lvl="2" indent="-342900" algn="l">
              <a:buFont typeface="Symbol" panose="05050102010706020507" pitchFamily="18" charset="2"/>
              <a:buChar char="-"/>
            </a:pPr>
            <a:r>
              <a:rPr lang="de-DE" dirty="0">
                <a:solidFill>
                  <a:schemeClr val="tx1"/>
                </a:solidFill>
              </a:rPr>
              <a:t>„Ein Abschluss in der Tasche“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Hoher Zeitaufwand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Viele Fehltage an eigener Schule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(Unterrichtsversäumnisse)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		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Vorbereitung auf „</a:t>
            </a:r>
            <a:r>
              <a:rPr lang="de-DE" dirty="0" err="1">
                <a:solidFill>
                  <a:schemeClr val="tx1"/>
                </a:solidFill>
              </a:rPr>
              <a:t>Quali</a:t>
            </a:r>
            <a:r>
              <a:rPr lang="de-DE" dirty="0">
                <a:solidFill>
                  <a:schemeClr val="tx1"/>
                </a:solidFill>
              </a:rPr>
              <a:t>“ geht NICHT nebenbei</a:t>
            </a:r>
          </a:p>
        </p:txBody>
      </p:sp>
      <p:sp>
        <p:nvSpPr>
          <p:cNvPr id="3" name="Pfeil nach rechts 2"/>
          <p:cNvSpPr/>
          <p:nvPr/>
        </p:nvSpPr>
        <p:spPr>
          <a:xfrm>
            <a:off x="1475656" y="4077072"/>
            <a:ext cx="648072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895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11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Welchen Schülern empfehlen wir die Teilnahme?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Bereits einmal eine Klasse wiederholt und „erneut gefährdet“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In mehreren Fächern wiederholt Probleme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Große Probleme in nicht mittelschul-relevanten Fächern (F, </a:t>
            </a:r>
            <a:r>
              <a:rPr lang="de-DE" dirty="0" err="1">
                <a:solidFill>
                  <a:schemeClr val="tx1"/>
                </a:solidFill>
              </a:rPr>
              <a:t>Ph</a:t>
            </a:r>
            <a:r>
              <a:rPr lang="de-DE" dirty="0">
                <a:solidFill>
                  <a:schemeClr val="tx1"/>
                </a:solidFill>
              </a:rPr>
              <a:t>, BWR, ...)</a:t>
            </a:r>
          </a:p>
        </p:txBody>
      </p:sp>
    </p:spTree>
    <p:extLst>
      <p:ext uri="{BB962C8B-B14F-4D97-AF65-F5344CB8AC3E}">
        <p14:creationId xmlns:p14="http://schemas.microsoft.com/office/powerpoint/2010/main" val="76813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12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Wichtige Infos für Teilnahme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Anmeldeschluss 1.3.2019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Info-Nachmittag an der Kerschensteiner Schule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Di 12.3.2019 	14:00 Uhr	(</a:t>
            </a:r>
            <a:r>
              <a:rPr lang="de-DE" dirty="0" err="1">
                <a:solidFill>
                  <a:schemeClr val="tx1"/>
                </a:solidFill>
              </a:rPr>
              <a:t>Scheibzeug</a:t>
            </a:r>
            <a:r>
              <a:rPr lang="de-DE" dirty="0">
                <a:solidFill>
                  <a:schemeClr val="tx1"/>
                </a:solidFill>
              </a:rPr>
              <a:t> und Geld 					mitbringen)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Beratung: 	an RS		Herr Marx / Frau Stölzle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an MS		Frau Frisch</a:t>
            </a:r>
          </a:p>
        </p:txBody>
      </p:sp>
    </p:spTree>
    <p:extLst>
      <p:ext uri="{BB962C8B-B14F-4D97-AF65-F5344CB8AC3E}">
        <p14:creationId xmlns:p14="http://schemas.microsoft.com/office/powerpoint/2010/main" val="3158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13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539750" y="1052736"/>
            <a:ext cx="8604250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/>
              <a:t>Vielen Dank für Ihre Aufmerksamkeit</a:t>
            </a:r>
            <a:br>
              <a:rPr lang="de-DE"/>
            </a:br>
            <a:endParaRPr lang="de-DE" dirty="0"/>
          </a:p>
        </p:txBody>
      </p:sp>
      <p:pic>
        <p:nvPicPr>
          <p:cNvPr id="9" name="Picture 34" descr="P:\Global\25\25009\Präsentationen\Standard_Vorlagen\img\DSC_0412.jpg"/>
          <p:cNvPicPr>
            <a:picLocks noChangeAspect="1" noChangeArrowheads="1"/>
          </p:cNvPicPr>
          <p:nvPr/>
        </p:nvPicPr>
        <p:blipFill>
          <a:blip r:embed="rId2">
            <a:lum bright="3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5" b="37936"/>
          <a:stretch>
            <a:fillRect/>
          </a:stretch>
        </p:blipFill>
        <p:spPr bwMode="auto">
          <a:xfrm>
            <a:off x="457200" y="2133600"/>
            <a:ext cx="86868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03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2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Qualifizierender Abschluss der Mittelschule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628800"/>
            <a:ext cx="822960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tx1"/>
                </a:solidFill>
              </a:rPr>
              <a:t>Prüfungsteile (Pflicht - und Wahlfächer)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schriftlich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mündlich / praktisch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Projektprüfung</a:t>
            </a:r>
          </a:p>
          <a:p>
            <a:pPr marL="342900" lvl="0" indent="-342900" algn="l">
              <a:buFont typeface="Arial" pitchFamily="34" charset="0"/>
              <a:buChar char="•"/>
              <a:defRPr/>
            </a:pPr>
            <a:endParaRPr lang="de-DE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Durchführung / Ablauf / zeitlicher Rahmen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Bestehen / Ergebnisse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Was es noch zu bedenken gilt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Welchen Schülern empfehlen wir die Teilnahme?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Wichtige Infos zur Teilnahme</a:t>
            </a:r>
          </a:p>
        </p:txBody>
      </p:sp>
    </p:spTree>
    <p:extLst>
      <p:ext uri="{BB962C8B-B14F-4D97-AF65-F5344CB8AC3E}">
        <p14:creationId xmlns:p14="http://schemas.microsoft.com/office/powerpoint/2010/main" val="101242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3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Prüfungsteile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Pflicht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Deutsch			schriftlich		180 Min.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Mathematik		schriftlich		180 Min.</a:t>
            </a:r>
          </a:p>
          <a:p>
            <a:pPr marL="342900" lvl="0" indent="-342900" algn="l">
              <a:buFont typeface="Arial" pitchFamily="34" charset="0"/>
              <a:buChar char="•"/>
              <a:defRPr/>
            </a:pPr>
            <a:endParaRPr lang="de-DE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Wahl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Entweder </a:t>
            </a:r>
            <a:r>
              <a:rPr lang="de-DE" b="1" dirty="0">
                <a:solidFill>
                  <a:schemeClr val="tx1"/>
                </a:solidFill>
              </a:rPr>
              <a:t>Englisch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schriftlich		90 Min.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mündlich		15 Min.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Oder PCB (Physik, Chemie, Biologie)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schriftlich		60 Min.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Oder GSE (Geschichte, Sozialkunde, </a:t>
            </a:r>
            <a:r>
              <a:rPr lang="de-DE" dirty="0" smtClean="0">
                <a:solidFill>
                  <a:schemeClr val="tx1"/>
                </a:solidFill>
              </a:rPr>
              <a:t>Erdkunde)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 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schriftlich		60 Min.</a:t>
            </a:r>
          </a:p>
        </p:txBody>
      </p:sp>
    </p:spTree>
    <p:extLst>
      <p:ext uri="{BB962C8B-B14F-4D97-AF65-F5344CB8AC3E}">
        <p14:creationId xmlns:p14="http://schemas.microsoft.com/office/powerpoint/2010/main" val="305493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4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Prüfungsteile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Wahl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Entweder Religion / Ethik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schriftlich		50 Min.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Oder Sport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schriftlich		30 Min.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Praxis Einzelsportart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Praxis Mannschaftssportart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Oder Musik  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 Praxis Instrument / Gesang 					+Theorie		30 Min.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Oder Kunst  	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Praxis und Theorie	150 Min.</a:t>
            </a:r>
          </a:p>
        </p:txBody>
      </p:sp>
    </p:spTree>
    <p:extLst>
      <p:ext uri="{BB962C8B-B14F-4D97-AF65-F5344CB8AC3E}">
        <p14:creationId xmlns:p14="http://schemas.microsoft.com/office/powerpoint/2010/main" val="193771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5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Prüfungsteile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Projektprüfung</a:t>
            </a:r>
          </a:p>
          <a:p>
            <a:pPr lvl="0" algn="l"/>
            <a:r>
              <a:rPr lang="de-DE" sz="3000" dirty="0">
                <a:solidFill>
                  <a:schemeClr val="tx1"/>
                </a:solidFill>
              </a:rPr>
              <a:t>Wahl aus: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Technik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(Werken und Konstruieren am PC)		240 Min.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Soziales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(Kochen und Ernährungslehre)		150 Min.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Wirtschaft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(Computer, Word, Excel,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PowerPoint, Publisher)				140 Min.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PLUS Kenntnisse aus AWT (Arbeit – Wirtschaft – Technik)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2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6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Prüfungsteile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Projektprüfung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1. Tag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Ausgabe </a:t>
            </a:r>
            <a:r>
              <a:rPr lang="de-DE" dirty="0" err="1">
                <a:solidFill>
                  <a:schemeClr val="tx1"/>
                </a:solidFill>
              </a:rPr>
              <a:t>Leittext</a:t>
            </a:r>
            <a:endParaRPr lang="de-DE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2. und 3. Tag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Schalterstunden (Recherche am PC, Fragen an Lehrer)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4. Tag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Durchführung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5. Tag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Präsentation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und Abgabe der Projektmappe		15 Min.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mit AWT-Inhalten (Arbeit – Wirtschaft – Technik)</a:t>
            </a:r>
          </a:p>
        </p:txBody>
      </p:sp>
    </p:spTree>
    <p:extLst>
      <p:ext uri="{BB962C8B-B14F-4D97-AF65-F5344CB8AC3E}">
        <p14:creationId xmlns:p14="http://schemas.microsoft.com/office/powerpoint/2010/main" val="214848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7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Durchführung / Ablauf / zeitlicher Rahmen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Montag 1.Juli 2019			(Englisch)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Dienstag 2.Juli 2019			Deutsch / DaZ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Mittwoch 3.Juli 2019			Mathematik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Donnerstag 4.Juli 2019		(PCB / GSE)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Prüfungsinhalt Deutsch: nur TGA</a:t>
            </a: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Prüfungsinhalt Mathe: andere Schwerpunkte als RS</a:t>
            </a: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42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8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Durchführung / Ablauf / zeitlicher Rahmen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3000" dirty="0">
                <a:solidFill>
                  <a:schemeClr val="tx1"/>
                </a:solidFill>
              </a:rPr>
              <a:t>Weitere Prüfungstage / Zusätzlicher Zeitaufwand</a:t>
            </a:r>
          </a:p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Projektprüfung			5 Tage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Wahlpflichtfach			1 Tag (</a:t>
            </a:r>
            <a:r>
              <a:rPr lang="de-DE" dirty="0" err="1">
                <a:solidFill>
                  <a:schemeClr val="tx1"/>
                </a:solidFill>
              </a:rPr>
              <a:t>Sp</a:t>
            </a:r>
            <a:r>
              <a:rPr lang="de-DE" dirty="0">
                <a:solidFill>
                  <a:schemeClr val="tx1"/>
                </a:solidFill>
              </a:rPr>
              <a:t>: 2 Tage)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(Mündlich Englisch			1 Tag)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tx1"/>
                </a:solidFill>
              </a:rPr>
              <a:t>Freiw</a:t>
            </a:r>
            <a:r>
              <a:rPr lang="de-DE" dirty="0">
                <a:solidFill>
                  <a:schemeClr val="tx1"/>
                </a:solidFill>
              </a:rPr>
              <a:t>. Mündliche Prüfung D / M	1 – 2 Tage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Gesamt : 10 – 12 Prüfungstage</a:t>
            </a:r>
          </a:p>
          <a:p>
            <a:pPr lvl="1" algn="l"/>
            <a:r>
              <a:rPr lang="de-DE" dirty="0">
                <a:solidFill>
                  <a:schemeClr val="tx1"/>
                </a:solidFill>
              </a:rPr>
              <a:t>Prüfungsstart: Anfang/Mitte Mai 2019</a:t>
            </a:r>
          </a:p>
        </p:txBody>
      </p:sp>
    </p:spTree>
    <p:extLst>
      <p:ext uri="{BB962C8B-B14F-4D97-AF65-F5344CB8AC3E}">
        <p14:creationId xmlns:p14="http://schemas.microsoft.com/office/powerpoint/2010/main" val="255317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 rot="16200000">
            <a:off x="-2506684" y="3253804"/>
            <a:ext cx="5488435" cy="365125"/>
          </a:xfrm>
        </p:spPr>
        <p:txBody>
          <a:bodyPr/>
          <a:lstStyle/>
          <a:p>
            <a:r>
              <a:rPr lang="de-DE" dirty="0"/>
              <a:t>Qualifizierender Abschluss der Mittelschule („</a:t>
            </a:r>
            <a:r>
              <a:rPr lang="de-DE" dirty="0" err="1"/>
              <a:t>Quali</a:t>
            </a:r>
            <a:r>
              <a:rPr lang="de-DE" dirty="0"/>
              <a:t>“)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1E23-8427-4D43-8B13-E1EF957849D7}" type="slidenum">
              <a:rPr lang="de-DE" smtClean="0"/>
              <a:t>9</a:t>
            </a:fld>
            <a:endParaRPr lang="de-DE"/>
          </a:p>
        </p:txBody>
      </p:sp>
      <p:sp>
        <p:nvSpPr>
          <p:cNvPr id="6" name="Titelplatzhalter 1"/>
          <p:cNvSpPr txBox="1">
            <a:spLocks/>
          </p:cNvSpPr>
          <p:nvPr/>
        </p:nvSpPr>
        <p:spPr>
          <a:xfrm>
            <a:off x="539750" y="692150"/>
            <a:ext cx="8424738" cy="576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61A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Bestehen / Ergebnisse</a:t>
            </a:r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39552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de-DE" sz="3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Bestanden			Gesamtdurchschnitt 3,0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Bekanntgabe der Ergebnisse	</a:t>
            </a:r>
            <a:r>
              <a:rPr lang="de-DE" dirty="0" smtClean="0">
                <a:solidFill>
                  <a:schemeClr val="tx1"/>
                </a:solidFill>
              </a:rPr>
              <a:t>Mi.10.7.2019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			ab 10:00 Uhr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tx1"/>
                </a:solidFill>
              </a:rPr>
              <a:t>Freiw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de-DE" dirty="0" err="1">
                <a:solidFill>
                  <a:schemeClr val="tx1"/>
                </a:solidFill>
              </a:rPr>
              <a:t>mündl</a:t>
            </a:r>
            <a:r>
              <a:rPr lang="de-DE" dirty="0">
                <a:solidFill>
                  <a:schemeClr val="tx1"/>
                </a:solidFill>
              </a:rPr>
              <a:t>. Prüfung zur Notenverbesserung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Deutsch	</a:t>
            </a:r>
            <a:r>
              <a:rPr lang="de-DE">
                <a:solidFill>
                  <a:schemeClr val="tx1"/>
                </a:solidFill>
              </a:rPr>
              <a:t>	</a:t>
            </a:r>
            <a:r>
              <a:rPr lang="de-DE" smtClean="0">
                <a:solidFill>
                  <a:schemeClr val="tx1"/>
                </a:solidFill>
              </a:rPr>
              <a:t>Do.11.7.2019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			Mathematik		</a:t>
            </a:r>
            <a:r>
              <a:rPr lang="de-DE" dirty="0" smtClean="0">
                <a:solidFill>
                  <a:schemeClr val="tx1"/>
                </a:solidFill>
              </a:rPr>
              <a:t>Fr. </a:t>
            </a:r>
            <a:r>
              <a:rPr lang="de-DE" dirty="0">
                <a:solidFill>
                  <a:schemeClr val="tx1"/>
                </a:solidFill>
              </a:rPr>
              <a:t>12.7.2019</a:t>
            </a:r>
          </a:p>
        </p:txBody>
      </p:sp>
    </p:spTree>
    <p:extLst>
      <p:ext uri="{BB962C8B-B14F-4D97-AF65-F5344CB8AC3E}">
        <p14:creationId xmlns:p14="http://schemas.microsoft.com/office/powerpoint/2010/main" val="301850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Kerschensteiner_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Kerschensteiner_Vorlage</Template>
  <TotalTime>0</TotalTime>
  <Words>271</Words>
  <Application>Microsoft Office PowerPoint</Application>
  <PresentationFormat>Bildschirmpräsentation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Kerschensteiner_Vorlage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Hako</dc:creator>
  <cp:lastModifiedBy>Admin</cp:lastModifiedBy>
  <cp:revision>17</cp:revision>
  <dcterms:created xsi:type="dcterms:W3CDTF">2017-01-15T16:03:36Z</dcterms:created>
  <dcterms:modified xsi:type="dcterms:W3CDTF">2019-01-17T10:24:30Z</dcterms:modified>
</cp:coreProperties>
</file>