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21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64" r:id="rId18"/>
    <p:sldId id="337" r:id="rId19"/>
    <p:sldId id="338" r:id="rId20"/>
    <p:sldId id="339" r:id="rId21"/>
    <p:sldId id="340" r:id="rId22"/>
    <p:sldId id="365" r:id="rId23"/>
    <p:sldId id="343" r:id="rId24"/>
    <p:sldId id="304" r:id="rId25"/>
    <p:sldId id="344" r:id="rId26"/>
    <p:sldId id="305" r:id="rId27"/>
    <p:sldId id="345" r:id="rId28"/>
    <p:sldId id="369" r:id="rId29"/>
    <p:sldId id="370" r:id="rId30"/>
    <p:sldId id="368" r:id="rId31"/>
    <p:sldId id="346" r:id="rId32"/>
    <p:sldId id="347" r:id="rId33"/>
    <p:sldId id="348" r:id="rId34"/>
    <p:sldId id="349" r:id="rId35"/>
    <p:sldId id="306" r:id="rId36"/>
    <p:sldId id="350" r:id="rId37"/>
    <p:sldId id="367" r:id="rId38"/>
    <p:sldId id="351" r:id="rId39"/>
    <p:sldId id="352" r:id="rId40"/>
    <p:sldId id="353" r:id="rId41"/>
    <p:sldId id="307" r:id="rId42"/>
    <p:sldId id="354" r:id="rId43"/>
    <p:sldId id="366" r:id="rId44"/>
    <p:sldId id="355" r:id="rId45"/>
    <p:sldId id="356" r:id="rId46"/>
    <p:sldId id="357" r:id="rId47"/>
    <p:sldId id="358" r:id="rId48"/>
    <p:sldId id="359" r:id="rId49"/>
    <p:sldId id="360" r:id="rId50"/>
    <p:sldId id="361" r:id="rId51"/>
    <p:sldId id="362" r:id="rId52"/>
    <p:sldId id="363" r:id="rId53"/>
    <p:sldId id="371" r:id="rId5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356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023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93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79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23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02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30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012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3041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26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4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61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CDADE-B840-4B6F-98DA-40A3E9CA6497}" type="datetimeFigureOut">
              <a:rPr lang="de-DE" smtClean="0"/>
              <a:t>07.06.20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46518-5662-429B-AA55-8E23ADF8B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63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Willkommen an der Kerschensteiner Grund- und Mittelschule</a:t>
            </a:r>
          </a:p>
        </p:txBody>
      </p:sp>
      <p:pic>
        <p:nvPicPr>
          <p:cNvPr id="4" name="Bild 0" descr="LOGO JUN fin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8" b="16075"/>
          <a:stretch>
            <a:fillRect/>
          </a:stretch>
        </p:blipFill>
        <p:spPr bwMode="auto">
          <a:xfrm>
            <a:off x="179512" y="179617"/>
            <a:ext cx="8753203" cy="1753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352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r="7299"/>
          <a:stretch>
            <a:fillRect/>
          </a:stretch>
        </p:blipFill>
        <p:spPr>
          <a:xfrm>
            <a:off x="2339975" y="0"/>
            <a:ext cx="4392613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68554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62711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0" y="-8312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/>
      </p:sp>
      <p:pic>
        <p:nvPicPr>
          <p:cNvPr id="1027" name="Picture 3" descr="G:\Fotos Frau Frisch 2. mai 2014\P1000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" y="4197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909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738735"/>
          </a:xfrm>
        </p:spPr>
        <p:txBody>
          <a:bodyPr>
            <a:normAutofit/>
          </a:bodyPr>
          <a:lstStyle/>
          <a:p>
            <a:r>
              <a:rPr lang="de-DE" sz="4800" dirty="0"/>
              <a:t>Pausenverkauf</a:t>
            </a:r>
            <a:br>
              <a:rPr lang="de-DE" dirty="0"/>
            </a:br>
            <a:r>
              <a:rPr lang="de-DE" sz="3600" dirty="0"/>
              <a:t>9:30-9:40 Uhr</a:t>
            </a:r>
            <a:br>
              <a:rPr lang="de-DE" sz="3600" dirty="0"/>
            </a:br>
            <a:r>
              <a:rPr lang="de-DE" sz="3600" dirty="0"/>
              <a:t>11:20-11:30 Uhr</a:t>
            </a:r>
          </a:p>
        </p:txBody>
      </p:sp>
      <p:pic>
        <p:nvPicPr>
          <p:cNvPr id="3" name="Bild 0" descr="LOGO JUN fin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8" b="16075"/>
          <a:stretch>
            <a:fillRect/>
          </a:stretch>
        </p:blipFill>
        <p:spPr bwMode="auto">
          <a:xfrm>
            <a:off x="6588224" y="19745"/>
            <a:ext cx="2128467" cy="504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835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800" dirty="0"/>
              <a:t>Offene Ganztagesschule MS</a:t>
            </a:r>
            <a:br>
              <a:rPr lang="de-DE" dirty="0"/>
            </a:br>
            <a:r>
              <a:rPr lang="de-DE" sz="3600" dirty="0"/>
              <a:t>Montag - Donnerstag</a:t>
            </a:r>
          </a:p>
        </p:txBody>
      </p:sp>
      <p:pic>
        <p:nvPicPr>
          <p:cNvPr id="3" name="Bild 0" descr="LOGO JUN fin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8" b="16075"/>
          <a:stretch>
            <a:fillRect/>
          </a:stretch>
        </p:blipFill>
        <p:spPr bwMode="auto">
          <a:xfrm>
            <a:off x="6588224" y="19745"/>
            <a:ext cx="2128467" cy="504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309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/>
      </p:sp>
      <p:pic>
        <p:nvPicPr>
          <p:cNvPr id="4098" name="Picture 2" descr="G:\Fotos Frau Frisch 2. mai 2014\P1000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" y="18000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/>
      </p:sp>
      <p:pic>
        <p:nvPicPr>
          <p:cNvPr id="5122" name="Picture 2" descr="G:\Fotos Frau Frisch 2. mai 2014\P1000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43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787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/>
      </p:sp>
      <p:pic>
        <p:nvPicPr>
          <p:cNvPr id="6146" name="Picture 2" descr="G:\Fotos Frau Frisch 2. mai 2014\P10007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" y="18000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35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r="3796"/>
          <a:stretch>
            <a:fillRect/>
          </a:stretch>
        </p:blipFill>
        <p:spPr>
          <a:xfrm>
            <a:off x="2195513" y="0"/>
            <a:ext cx="4752975" cy="6858000"/>
          </a:xfrm>
        </p:spPr>
      </p:pic>
    </p:spTree>
    <p:extLst>
      <p:ext uri="{BB962C8B-B14F-4D97-AF65-F5344CB8AC3E}">
        <p14:creationId xmlns:p14="http://schemas.microsoft.com/office/powerpoint/2010/main" val="1982017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11802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4800" dirty="0"/>
              <a:t>Ganztagesschule GS</a:t>
            </a:r>
            <a:br>
              <a:rPr lang="de-DE" sz="4800" dirty="0"/>
            </a:br>
            <a:r>
              <a:rPr lang="de-DE" sz="3600" dirty="0"/>
              <a:t>Montag – Donnerstag bis 15:30 Uhr</a:t>
            </a:r>
            <a:br>
              <a:rPr lang="de-DE" sz="3600" dirty="0"/>
            </a:br>
            <a:r>
              <a:rPr lang="de-DE" sz="3600" dirty="0"/>
              <a:t>Freitag bis ca. 13:30 Uhr</a:t>
            </a:r>
            <a:br>
              <a:rPr lang="de-DE" sz="3600" dirty="0"/>
            </a:br>
            <a:r>
              <a:rPr lang="de-DE" sz="3600" dirty="0"/>
              <a:t>danach Anschlussbetreuung möglich</a:t>
            </a:r>
          </a:p>
        </p:txBody>
      </p:sp>
      <p:pic>
        <p:nvPicPr>
          <p:cNvPr id="3" name="Bild 0" descr="LOGO JUN fin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8" b="16075"/>
          <a:stretch>
            <a:fillRect/>
          </a:stretch>
        </p:blipFill>
        <p:spPr bwMode="auto">
          <a:xfrm>
            <a:off x="6588224" y="19745"/>
            <a:ext cx="2128467" cy="504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297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 descr="G:\Fotos Frau Frisch 2. mai 2014\P1000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8384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64163" y="871533"/>
            <a:ext cx="6972266" cy="5229200"/>
          </a:xfrm>
        </p:spPr>
      </p:pic>
    </p:spTree>
    <p:extLst>
      <p:ext uri="{BB962C8B-B14F-4D97-AF65-F5344CB8AC3E}">
        <p14:creationId xmlns:p14="http://schemas.microsoft.com/office/powerpoint/2010/main" val="1561612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76163" y="841275"/>
            <a:ext cx="6876257" cy="5157192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Fachräume der MS</a:t>
            </a:r>
          </a:p>
        </p:txBody>
      </p:sp>
      <p:pic>
        <p:nvPicPr>
          <p:cNvPr id="3" name="Bild 0" descr="LOGO JUN fin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8" b="16075"/>
          <a:stretch>
            <a:fillRect/>
          </a:stretch>
        </p:blipFill>
        <p:spPr bwMode="auto">
          <a:xfrm>
            <a:off x="6588224" y="19745"/>
            <a:ext cx="2128467" cy="504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501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 descr="G:\Fotos Frau Frisch 2. mai 2014\P10007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8" y="18000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77480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92154" y="882910"/>
            <a:ext cx="6972267" cy="52292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 fontScale="90000"/>
          </a:bodyPr>
          <a:lstStyle/>
          <a:p>
            <a:r>
              <a:rPr lang="de-DE" dirty="0"/>
              <a:t>Wir freuen uns,</a:t>
            </a:r>
            <a:br>
              <a:rPr lang="de-DE" dirty="0"/>
            </a:br>
            <a:r>
              <a:rPr lang="de-DE" dirty="0"/>
              <a:t>dass ihr ab dem 08. September 2020 zu uns gehört!</a:t>
            </a:r>
          </a:p>
        </p:txBody>
      </p:sp>
      <p:pic>
        <p:nvPicPr>
          <p:cNvPr id="4" name="Bild 0" descr="LOGO JUN fin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8" b="16075"/>
          <a:stretch>
            <a:fillRect/>
          </a:stretch>
        </p:blipFill>
        <p:spPr bwMode="auto">
          <a:xfrm>
            <a:off x="179512" y="179617"/>
            <a:ext cx="8753203" cy="1753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07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1962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Bildschirmpräsentation (4:3)</PresentationFormat>
  <Paragraphs>6</Paragraphs>
  <Slides>53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6" baseType="lpstr">
      <vt:lpstr>Arial</vt:lpstr>
      <vt:lpstr>Calibri</vt:lpstr>
      <vt:lpstr>Larissa</vt:lpstr>
      <vt:lpstr>Willkommen an der Kerschensteiner Grund- und Mittelschule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Pausenverkauf 9:30-9:40 Uhr 11:20-11:30 Uhr</vt:lpstr>
      <vt:lpstr>PowerPoint-Präsentation</vt:lpstr>
      <vt:lpstr>Offene Ganztagesschule MS Montag - Donnerstag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Ganztagesschule GS Montag – Donnerstag bis 15:30 Uhr Freitag bis ca. 13:30 Uhr danach Anschlussbetreuung möglich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Fachräume der MS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Wir freuen uns, dass ihr ab dem 08. September 2020 zu uns gehört!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an der Kerschensteiner Grund- und Mittelschule</dc:title>
  <dc:creator>Claudia</dc:creator>
  <cp:lastModifiedBy>E. Spengler</cp:lastModifiedBy>
  <cp:revision>16</cp:revision>
  <dcterms:created xsi:type="dcterms:W3CDTF">2014-04-27T12:00:12Z</dcterms:created>
  <dcterms:modified xsi:type="dcterms:W3CDTF">2020-06-07T09:57:13Z</dcterms:modified>
</cp:coreProperties>
</file>